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2337FE-D63B-41FB-BB1F-6CDCB2281F5B}" v="26" dt="2020-05-10T20:07:26.5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eacraciunandreea97@gmail.com" userId="55a405f9aa5567c1" providerId="LiveId" clId="{1F2337FE-D63B-41FB-BB1F-6CDCB2281F5B}"/>
    <pc:docChg chg="undo custSel mod addSld modSld sldOrd">
      <pc:chgData name="andreeacraciunandreea97@gmail.com" userId="55a405f9aa5567c1" providerId="LiveId" clId="{1F2337FE-D63B-41FB-BB1F-6CDCB2281F5B}" dt="2020-05-10T20:07:30.733" v="4494" actId="26606"/>
      <pc:docMkLst>
        <pc:docMk/>
      </pc:docMkLst>
      <pc:sldChg chg="addSp modSp add mod setBg">
        <pc:chgData name="andreeacraciunandreea97@gmail.com" userId="55a405f9aa5567c1" providerId="LiveId" clId="{1F2337FE-D63B-41FB-BB1F-6CDCB2281F5B}" dt="2020-05-10T20:05:19.969" v="4478" actId="26606"/>
        <pc:sldMkLst>
          <pc:docMk/>
          <pc:sldMk cId="3609811807" sldId="256"/>
        </pc:sldMkLst>
        <pc:spChg chg="mod">
          <ac:chgData name="andreeacraciunandreea97@gmail.com" userId="55a405f9aa5567c1" providerId="LiveId" clId="{1F2337FE-D63B-41FB-BB1F-6CDCB2281F5B}" dt="2020-05-10T20:05:19.969" v="4478" actId="26606"/>
          <ac:spMkLst>
            <pc:docMk/>
            <pc:sldMk cId="3609811807" sldId="256"/>
            <ac:spMk id="2" creationId="{C7D07B49-41C6-4C44-B30C-FB2371421A73}"/>
          </ac:spMkLst>
        </pc:spChg>
        <pc:spChg chg="mod">
          <ac:chgData name="andreeacraciunandreea97@gmail.com" userId="55a405f9aa5567c1" providerId="LiveId" clId="{1F2337FE-D63B-41FB-BB1F-6CDCB2281F5B}" dt="2020-05-10T20:05:19.969" v="4478" actId="26606"/>
          <ac:spMkLst>
            <pc:docMk/>
            <pc:sldMk cId="3609811807" sldId="256"/>
            <ac:spMk id="3" creationId="{0B742374-0FE9-48B1-B481-FE46C744DFA9}"/>
          </ac:spMkLst>
        </pc:spChg>
        <pc:spChg chg="add">
          <ac:chgData name="andreeacraciunandreea97@gmail.com" userId="55a405f9aa5567c1" providerId="LiveId" clId="{1F2337FE-D63B-41FB-BB1F-6CDCB2281F5B}" dt="2020-05-10T20:05:19.969" v="4478" actId="26606"/>
          <ac:spMkLst>
            <pc:docMk/>
            <pc:sldMk cId="3609811807" sldId="256"/>
            <ac:spMk id="10" creationId="{EBF87945-A001-489F-9D9B-7D9435F0B9CA}"/>
          </ac:spMkLst>
        </pc:spChg>
        <pc:picChg chg="add mod">
          <ac:chgData name="andreeacraciunandreea97@gmail.com" userId="55a405f9aa5567c1" providerId="LiveId" clId="{1F2337FE-D63B-41FB-BB1F-6CDCB2281F5B}" dt="2020-05-10T20:05:19.969" v="4478" actId="26606"/>
          <ac:picMkLst>
            <pc:docMk/>
            <pc:sldMk cId="3609811807" sldId="256"/>
            <ac:picMk id="5" creationId="{18D4AE3E-5D37-4887-939A-6B3FCE19D3CF}"/>
          </ac:picMkLst>
        </pc:picChg>
      </pc:sldChg>
      <pc:sldChg chg="addSp delSp modSp add mod setBg">
        <pc:chgData name="andreeacraciunandreea97@gmail.com" userId="55a405f9aa5567c1" providerId="LiveId" clId="{1F2337FE-D63B-41FB-BB1F-6CDCB2281F5B}" dt="2020-05-10T20:05:11.481" v="4477" actId="26606"/>
        <pc:sldMkLst>
          <pc:docMk/>
          <pc:sldMk cId="260864868" sldId="257"/>
        </pc:sldMkLst>
        <pc:spChg chg="del">
          <ac:chgData name="andreeacraciunandreea97@gmail.com" userId="55a405f9aa5567c1" providerId="LiveId" clId="{1F2337FE-D63B-41FB-BB1F-6CDCB2281F5B}" dt="2020-05-10T19:11:17.901" v="485" actId="478"/>
          <ac:spMkLst>
            <pc:docMk/>
            <pc:sldMk cId="260864868" sldId="257"/>
            <ac:spMk id="2" creationId="{7940D65D-F025-42C1-8721-30CCE27CA46F}"/>
          </ac:spMkLst>
        </pc:spChg>
        <pc:spChg chg="mod">
          <ac:chgData name="andreeacraciunandreea97@gmail.com" userId="55a405f9aa5567c1" providerId="LiveId" clId="{1F2337FE-D63B-41FB-BB1F-6CDCB2281F5B}" dt="2020-05-10T20:05:11.481" v="4477" actId="26606"/>
          <ac:spMkLst>
            <pc:docMk/>
            <pc:sldMk cId="260864868" sldId="257"/>
            <ac:spMk id="3" creationId="{BF2EC862-47A2-42F2-A2B4-A68A0FF38B4E}"/>
          </ac:spMkLst>
        </pc:spChg>
        <pc:spChg chg="add">
          <ac:chgData name="andreeacraciunandreea97@gmail.com" userId="55a405f9aa5567c1" providerId="LiveId" clId="{1F2337FE-D63B-41FB-BB1F-6CDCB2281F5B}" dt="2020-05-10T20:05:11.481" v="4477" actId="26606"/>
          <ac:spMkLst>
            <pc:docMk/>
            <pc:sldMk cId="260864868" sldId="257"/>
            <ac:spMk id="10" creationId="{EBF87945-A001-489F-9D9B-7D9435F0B9CA}"/>
          </ac:spMkLst>
        </pc:spChg>
        <pc:picChg chg="add mod">
          <ac:chgData name="andreeacraciunandreea97@gmail.com" userId="55a405f9aa5567c1" providerId="LiveId" clId="{1F2337FE-D63B-41FB-BB1F-6CDCB2281F5B}" dt="2020-05-10T20:05:11.481" v="4477" actId="26606"/>
          <ac:picMkLst>
            <pc:docMk/>
            <pc:sldMk cId="260864868" sldId="257"/>
            <ac:picMk id="5" creationId="{813BC074-D4A6-45B5-9600-0366BE8CA2ED}"/>
          </ac:picMkLst>
        </pc:picChg>
      </pc:sldChg>
      <pc:sldChg chg="addSp delSp modSp add mod setBg">
        <pc:chgData name="andreeacraciunandreea97@gmail.com" userId="55a405f9aa5567c1" providerId="LiveId" clId="{1F2337FE-D63B-41FB-BB1F-6CDCB2281F5B}" dt="2020-05-10T20:05:07.556" v="4476" actId="26606"/>
        <pc:sldMkLst>
          <pc:docMk/>
          <pc:sldMk cId="734272845" sldId="258"/>
        </pc:sldMkLst>
        <pc:spChg chg="del">
          <ac:chgData name="andreeacraciunandreea97@gmail.com" userId="55a405f9aa5567c1" providerId="LiveId" clId="{1F2337FE-D63B-41FB-BB1F-6CDCB2281F5B}" dt="2020-05-10T19:15:17.776" v="790" actId="478"/>
          <ac:spMkLst>
            <pc:docMk/>
            <pc:sldMk cId="734272845" sldId="258"/>
            <ac:spMk id="2" creationId="{6061AA67-7759-4CD4-9C63-01ABCA29B8B9}"/>
          </ac:spMkLst>
        </pc:spChg>
        <pc:spChg chg="mod">
          <ac:chgData name="andreeacraciunandreea97@gmail.com" userId="55a405f9aa5567c1" providerId="LiveId" clId="{1F2337FE-D63B-41FB-BB1F-6CDCB2281F5B}" dt="2020-05-10T20:05:07.556" v="4476" actId="26606"/>
          <ac:spMkLst>
            <pc:docMk/>
            <pc:sldMk cId="734272845" sldId="258"/>
            <ac:spMk id="3" creationId="{B3A08051-4F93-4B0B-A331-DBFED0D34EDA}"/>
          </ac:spMkLst>
        </pc:spChg>
        <pc:spChg chg="add">
          <ac:chgData name="andreeacraciunandreea97@gmail.com" userId="55a405f9aa5567c1" providerId="LiveId" clId="{1F2337FE-D63B-41FB-BB1F-6CDCB2281F5B}" dt="2020-05-10T20:05:07.556" v="4476" actId="26606"/>
          <ac:spMkLst>
            <pc:docMk/>
            <pc:sldMk cId="734272845" sldId="258"/>
            <ac:spMk id="10" creationId="{EBF87945-A001-489F-9D9B-7D9435F0B9CA}"/>
          </ac:spMkLst>
        </pc:spChg>
        <pc:picChg chg="add mod">
          <ac:chgData name="andreeacraciunandreea97@gmail.com" userId="55a405f9aa5567c1" providerId="LiveId" clId="{1F2337FE-D63B-41FB-BB1F-6CDCB2281F5B}" dt="2020-05-10T20:05:07.556" v="4476" actId="26606"/>
          <ac:picMkLst>
            <pc:docMk/>
            <pc:sldMk cId="734272845" sldId="258"/>
            <ac:picMk id="5" creationId="{6D2201A4-F538-432E-AF22-93637F6AF8E6}"/>
          </ac:picMkLst>
        </pc:picChg>
      </pc:sldChg>
      <pc:sldChg chg="addSp delSp modSp add mod setBg">
        <pc:chgData name="andreeacraciunandreea97@gmail.com" userId="55a405f9aa5567c1" providerId="LiveId" clId="{1F2337FE-D63B-41FB-BB1F-6CDCB2281F5B}" dt="2020-05-10T20:05:02.655" v="4475" actId="26606"/>
        <pc:sldMkLst>
          <pc:docMk/>
          <pc:sldMk cId="3369355805" sldId="259"/>
        </pc:sldMkLst>
        <pc:spChg chg="del">
          <ac:chgData name="andreeacraciunandreea97@gmail.com" userId="55a405f9aa5567c1" providerId="LiveId" clId="{1F2337FE-D63B-41FB-BB1F-6CDCB2281F5B}" dt="2020-05-10T19:21:14.735" v="1183" actId="478"/>
          <ac:spMkLst>
            <pc:docMk/>
            <pc:sldMk cId="3369355805" sldId="259"/>
            <ac:spMk id="2" creationId="{0B54BC64-A582-49D3-A53D-E09C7F9517CE}"/>
          </ac:spMkLst>
        </pc:spChg>
        <pc:spChg chg="mod">
          <ac:chgData name="andreeacraciunandreea97@gmail.com" userId="55a405f9aa5567c1" providerId="LiveId" clId="{1F2337FE-D63B-41FB-BB1F-6CDCB2281F5B}" dt="2020-05-10T20:05:02.655" v="4475" actId="26606"/>
          <ac:spMkLst>
            <pc:docMk/>
            <pc:sldMk cId="3369355805" sldId="259"/>
            <ac:spMk id="3" creationId="{A3AA8FC2-E8E0-4E8D-BCEF-B7B04B3B6793}"/>
          </ac:spMkLst>
        </pc:spChg>
        <pc:spChg chg="add">
          <ac:chgData name="andreeacraciunandreea97@gmail.com" userId="55a405f9aa5567c1" providerId="LiveId" clId="{1F2337FE-D63B-41FB-BB1F-6CDCB2281F5B}" dt="2020-05-10T20:05:02.655" v="4475" actId="26606"/>
          <ac:spMkLst>
            <pc:docMk/>
            <pc:sldMk cId="3369355805" sldId="259"/>
            <ac:spMk id="10" creationId="{EBF87945-A001-489F-9D9B-7D9435F0B9CA}"/>
          </ac:spMkLst>
        </pc:spChg>
        <pc:picChg chg="add mod">
          <ac:chgData name="andreeacraciunandreea97@gmail.com" userId="55a405f9aa5567c1" providerId="LiveId" clId="{1F2337FE-D63B-41FB-BB1F-6CDCB2281F5B}" dt="2020-05-10T20:05:02.655" v="4475" actId="26606"/>
          <ac:picMkLst>
            <pc:docMk/>
            <pc:sldMk cId="3369355805" sldId="259"/>
            <ac:picMk id="5" creationId="{8CF8FE50-54B5-4F30-B001-552BF5012CCF}"/>
          </ac:picMkLst>
        </pc:picChg>
      </pc:sldChg>
      <pc:sldChg chg="addSp delSp modSp add mod setBg">
        <pc:chgData name="andreeacraciunandreea97@gmail.com" userId="55a405f9aa5567c1" providerId="LiveId" clId="{1F2337FE-D63B-41FB-BB1F-6CDCB2281F5B}" dt="2020-05-10T20:04:51.961" v="4474" actId="26606"/>
        <pc:sldMkLst>
          <pc:docMk/>
          <pc:sldMk cId="872956713" sldId="260"/>
        </pc:sldMkLst>
        <pc:spChg chg="del">
          <ac:chgData name="andreeacraciunandreea97@gmail.com" userId="55a405f9aa5567c1" providerId="LiveId" clId="{1F2337FE-D63B-41FB-BB1F-6CDCB2281F5B}" dt="2020-05-10T19:27:05.176" v="1645" actId="478"/>
          <ac:spMkLst>
            <pc:docMk/>
            <pc:sldMk cId="872956713" sldId="260"/>
            <ac:spMk id="2" creationId="{5234D289-2FD2-4E4C-8439-453B2EB1FA60}"/>
          </ac:spMkLst>
        </pc:spChg>
        <pc:spChg chg="mod">
          <ac:chgData name="andreeacraciunandreea97@gmail.com" userId="55a405f9aa5567c1" providerId="LiveId" clId="{1F2337FE-D63B-41FB-BB1F-6CDCB2281F5B}" dt="2020-05-10T20:04:51.961" v="4474" actId="26606"/>
          <ac:spMkLst>
            <pc:docMk/>
            <pc:sldMk cId="872956713" sldId="260"/>
            <ac:spMk id="3" creationId="{96BB884D-04FF-40EA-93D8-2CD34A4C2523}"/>
          </ac:spMkLst>
        </pc:spChg>
        <pc:spChg chg="add">
          <ac:chgData name="andreeacraciunandreea97@gmail.com" userId="55a405f9aa5567c1" providerId="LiveId" clId="{1F2337FE-D63B-41FB-BB1F-6CDCB2281F5B}" dt="2020-05-10T20:04:51.961" v="4474" actId="26606"/>
          <ac:spMkLst>
            <pc:docMk/>
            <pc:sldMk cId="872956713" sldId="260"/>
            <ac:spMk id="10" creationId="{EBF87945-A001-489F-9D9B-7D9435F0B9CA}"/>
          </ac:spMkLst>
        </pc:spChg>
        <pc:picChg chg="add mod">
          <ac:chgData name="andreeacraciunandreea97@gmail.com" userId="55a405f9aa5567c1" providerId="LiveId" clId="{1F2337FE-D63B-41FB-BB1F-6CDCB2281F5B}" dt="2020-05-10T20:04:51.961" v="4474" actId="26606"/>
          <ac:picMkLst>
            <pc:docMk/>
            <pc:sldMk cId="872956713" sldId="260"/>
            <ac:picMk id="5" creationId="{AD0441EF-316B-47A9-A4FE-FE8855D46118}"/>
          </ac:picMkLst>
        </pc:picChg>
      </pc:sldChg>
      <pc:sldChg chg="addSp delSp modSp add mod setBg">
        <pc:chgData name="andreeacraciunandreea97@gmail.com" userId="55a405f9aa5567c1" providerId="LiveId" clId="{1F2337FE-D63B-41FB-BB1F-6CDCB2281F5B}" dt="2020-05-10T20:04:45.710" v="4473" actId="26606"/>
        <pc:sldMkLst>
          <pc:docMk/>
          <pc:sldMk cId="774600082" sldId="261"/>
        </pc:sldMkLst>
        <pc:spChg chg="del">
          <ac:chgData name="andreeacraciunandreea97@gmail.com" userId="55a405f9aa5567c1" providerId="LiveId" clId="{1F2337FE-D63B-41FB-BB1F-6CDCB2281F5B}" dt="2020-05-10T19:34:34.750" v="2144" actId="478"/>
          <ac:spMkLst>
            <pc:docMk/>
            <pc:sldMk cId="774600082" sldId="261"/>
            <ac:spMk id="2" creationId="{195D595F-7C31-4FDF-A260-E78C6C9E837D}"/>
          </ac:spMkLst>
        </pc:spChg>
        <pc:spChg chg="mod ord">
          <ac:chgData name="andreeacraciunandreea97@gmail.com" userId="55a405f9aa5567c1" providerId="LiveId" clId="{1F2337FE-D63B-41FB-BB1F-6CDCB2281F5B}" dt="2020-05-10T20:04:45.710" v="4473" actId="26606"/>
          <ac:spMkLst>
            <pc:docMk/>
            <pc:sldMk cId="774600082" sldId="261"/>
            <ac:spMk id="3" creationId="{B5E72ACA-5361-4307-B71F-725F58FF2427}"/>
          </ac:spMkLst>
        </pc:spChg>
        <pc:spChg chg="add del">
          <ac:chgData name="andreeacraciunandreea97@gmail.com" userId="55a405f9aa5567c1" providerId="LiveId" clId="{1F2337FE-D63B-41FB-BB1F-6CDCB2281F5B}" dt="2020-05-10T20:04:39.052" v="4470" actId="26606"/>
          <ac:spMkLst>
            <pc:docMk/>
            <pc:sldMk cId="774600082" sldId="261"/>
            <ac:spMk id="10" creationId="{EBF87945-A001-489F-9D9B-7D9435F0B9CA}"/>
          </ac:spMkLst>
        </pc:spChg>
        <pc:spChg chg="add del">
          <ac:chgData name="andreeacraciunandreea97@gmail.com" userId="55a405f9aa5567c1" providerId="LiveId" clId="{1F2337FE-D63B-41FB-BB1F-6CDCB2281F5B}" dt="2020-05-10T20:04:45.695" v="4472" actId="26606"/>
          <ac:spMkLst>
            <pc:docMk/>
            <pc:sldMk cId="774600082" sldId="261"/>
            <ac:spMk id="12" creationId="{EBF87945-A001-489F-9D9B-7D9435F0B9CA}"/>
          </ac:spMkLst>
        </pc:spChg>
        <pc:spChg chg="add">
          <ac:chgData name="andreeacraciunandreea97@gmail.com" userId="55a405f9aa5567c1" providerId="LiveId" clId="{1F2337FE-D63B-41FB-BB1F-6CDCB2281F5B}" dt="2020-05-10T20:04:45.710" v="4473" actId="26606"/>
          <ac:spMkLst>
            <pc:docMk/>
            <pc:sldMk cId="774600082" sldId="261"/>
            <ac:spMk id="14" creationId="{EBF87945-A001-489F-9D9B-7D9435F0B9CA}"/>
          </ac:spMkLst>
        </pc:spChg>
        <pc:picChg chg="add mod">
          <ac:chgData name="andreeacraciunandreea97@gmail.com" userId="55a405f9aa5567c1" providerId="LiveId" clId="{1F2337FE-D63B-41FB-BB1F-6CDCB2281F5B}" dt="2020-05-10T20:04:45.710" v="4473" actId="26606"/>
          <ac:picMkLst>
            <pc:docMk/>
            <pc:sldMk cId="774600082" sldId="261"/>
            <ac:picMk id="5" creationId="{6BC7091F-E496-4817-AE53-6C1E0DB4D9F0}"/>
          </ac:picMkLst>
        </pc:picChg>
      </pc:sldChg>
      <pc:sldChg chg="addSp delSp modSp add mod setBg">
        <pc:chgData name="andreeacraciunandreea97@gmail.com" userId="55a405f9aa5567c1" providerId="LiveId" clId="{1F2337FE-D63B-41FB-BB1F-6CDCB2281F5B}" dt="2020-05-10T20:04:32.023" v="4468" actId="26606"/>
        <pc:sldMkLst>
          <pc:docMk/>
          <pc:sldMk cId="3856386364" sldId="262"/>
        </pc:sldMkLst>
        <pc:spChg chg="del">
          <ac:chgData name="andreeacraciunandreea97@gmail.com" userId="55a405f9aa5567c1" providerId="LiveId" clId="{1F2337FE-D63B-41FB-BB1F-6CDCB2281F5B}" dt="2020-05-10T19:42:43.757" v="2765" actId="478"/>
          <ac:spMkLst>
            <pc:docMk/>
            <pc:sldMk cId="3856386364" sldId="262"/>
            <ac:spMk id="2" creationId="{E4F03B27-0FFF-45DE-9B21-7061A88C0819}"/>
          </ac:spMkLst>
        </pc:spChg>
        <pc:spChg chg="mod">
          <ac:chgData name="andreeacraciunandreea97@gmail.com" userId="55a405f9aa5567c1" providerId="LiveId" clId="{1F2337FE-D63B-41FB-BB1F-6CDCB2281F5B}" dt="2020-05-10T20:04:32.023" v="4468" actId="26606"/>
          <ac:spMkLst>
            <pc:docMk/>
            <pc:sldMk cId="3856386364" sldId="262"/>
            <ac:spMk id="3" creationId="{20B3E440-3887-4F3F-A8E4-25E0B933AF26}"/>
          </ac:spMkLst>
        </pc:spChg>
        <pc:spChg chg="add">
          <ac:chgData name="andreeacraciunandreea97@gmail.com" userId="55a405f9aa5567c1" providerId="LiveId" clId="{1F2337FE-D63B-41FB-BB1F-6CDCB2281F5B}" dt="2020-05-10T20:04:32.023" v="4468" actId="26606"/>
          <ac:spMkLst>
            <pc:docMk/>
            <pc:sldMk cId="3856386364" sldId="262"/>
            <ac:spMk id="10" creationId="{EBF87945-A001-489F-9D9B-7D9435F0B9CA}"/>
          </ac:spMkLst>
        </pc:spChg>
        <pc:picChg chg="add mod">
          <ac:chgData name="andreeacraciunandreea97@gmail.com" userId="55a405f9aa5567c1" providerId="LiveId" clId="{1F2337FE-D63B-41FB-BB1F-6CDCB2281F5B}" dt="2020-05-10T20:04:32.023" v="4468" actId="26606"/>
          <ac:picMkLst>
            <pc:docMk/>
            <pc:sldMk cId="3856386364" sldId="262"/>
            <ac:picMk id="5" creationId="{A293923C-33F3-4EC1-8F50-5B85B585B7F7}"/>
          </ac:picMkLst>
        </pc:picChg>
      </pc:sldChg>
      <pc:sldChg chg="addSp delSp modSp add mod setBg">
        <pc:chgData name="andreeacraciunandreea97@gmail.com" userId="55a405f9aa5567c1" providerId="LiveId" clId="{1F2337FE-D63B-41FB-BB1F-6CDCB2281F5B}" dt="2020-05-10T20:04:26.771" v="4467" actId="26606"/>
        <pc:sldMkLst>
          <pc:docMk/>
          <pc:sldMk cId="2678820148" sldId="263"/>
        </pc:sldMkLst>
        <pc:spChg chg="del">
          <ac:chgData name="andreeacraciunandreea97@gmail.com" userId="55a405f9aa5567c1" providerId="LiveId" clId="{1F2337FE-D63B-41FB-BB1F-6CDCB2281F5B}" dt="2020-05-10T19:47:56.298" v="3115" actId="478"/>
          <ac:spMkLst>
            <pc:docMk/>
            <pc:sldMk cId="2678820148" sldId="263"/>
            <ac:spMk id="2" creationId="{DB3A2A81-DFFC-44D6-9437-E6A3F7D52487}"/>
          </ac:spMkLst>
        </pc:spChg>
        <pc:spChg chg="mod">
          <ac:chgData name="andreeacraciunandreea97@gmail.com" userId="55a405f9aa5567c1" providerId="LiveId" clId="{1F2337FE-D63B-41FB-BB1F-6CDCB2281F5B}" dt="2020-05-10T20:04:26.771" v="4467" actId="26606"/>
          <ac:spMkLst>
            <pc:docMk/>
            <pc:sldMk cId="2678820148" sldId="263"/>
            <ac:spMk id="3" creationId="{3F20A35A-C71D-49D0-813D-37DAE35E69C1}"/>
          </ac:spMkLst>
        </pc:spChg>
        <pc:spChg chg="add">
          <ac:chgData name="andreeacraciunandreea97@gmail.com" userId="55a405f9aa5567c1" providerId="LiveId" clId="{1F2337FE-D63B-41FB-BB1F-6CDCB2281F5B}" dt="2020-05-10T20:04:26.771" v="4467" actId="26606"/>
          <ac:spMkLst>
            <pc:docMk/>
            <pc:sldMk cId="2678820148" sldId="263"/>
            <ac:spMk id="10" creationId="{EBF87945-A001-489F-9D9B-7D9435F0B9CA}"/>
          </ac:spMkLst>
        </pc:spChg>
        <pc:picChg chg="add mod">
          <ac:chgData name="andreeacraciunandreea97@gmail.com" userId="55a405f9aa5567c1" providerId="LiveId" clId="{1F2337FE-D63B-41FB-BB1F-6CDCB2281F5B}" dt="2020-05-10T20:04:26.771" v="4467" actId="26606"/>
          <ac:picMkLst>
            <pc:docMk/>
            <pc:sldMk cId="2678820148" sldId="263"/>
            <ac:picMk id="5" creationId="{841C18A4-5406-4A56-A0E9-A089AA9FB176}"/>
          </ac:picMkLst>
        </pc:picChg>
      </pc:sldChg>
      <pc:sldChg chg="addSp delSp modSp add mod setBg">
        <pc:chgData name="andreeacraciunandreea97@gmail.com" userId="55a405f9aa5567c1" providerId="LiveId" clId="{1F2337FE-D63B-41FB-BB1F-6CDCB2281F5B}" dt="2020-05-10T20:04:13.854" v="4466" actId="26606"/>
        <pc:sldMkLst>
          <pc:docMk/>
          <pc:sldMk cId="1241506142" sldId="264"/>
        </pc:sldMkLst>
        <pc:spChg chg="del">
          <ac:chgData name="andreeacraciunandreea97@gmail.com" userId="55a405f9aa5567c1" providerId="LiveId" clId="{1F2337FE-D63B-41FB-BB1F-6CDCB2281F5B}" dt="2020-05-10T19:54:51.244" v="3667" actId="478"/>
          <ac:spMkLst>
            <pc:docMk/>
            <pc:sldMk cId="1241506142" sldId="264"/>
            <ac:spMk id="2" creationId="{40802A57-C386-48DC-BF33-A6BFDA046B7B}"/>
          </ac:spMkLst>
        </pc:spChg>
        <pc:spChg chg="mod">
          <ac:chgData name="andreeacraciunandreea97@gmail.com" userId="55a405f9aa5567c1" providerId="LiveId" clId="{1F2337FE-D63B-41FB-BB1F-6CDCB2281F5B}" dt="2020-05-10T20:04:13.854" v="4466" actId="26606"/>
          <ac:spMkLst>
            <pc:docMk/>
            <pc:sldMk cId="1241506142" sldId="264"/>
            <ac:spMk id="3" creationId="{E12FB207-D5F4-4890-AA4B-C9E887212914}"/>
          </ac:spMkLst>
        </pc:spChg>
        <pc:spChg chg="add">
          <ac:chgData name="andreeacraciunandreea97@gmail.com" userId="55a405f9aa5567c1" providerId="LiveId" clId="{1F2337FE-D63B-41FB-BB1F-6CDCB2281F5B}" dt="2020-05-10T20:04:13.854" v="4466" actId="26606"/>
          <ac:spMkLst>
            <pc:docMk/>
            <pc:sldMk cId="1241506142" sldId="264"/>
            <ac:spMk id="10" creationId="{EBF87945-A001-489F-9D9B-7D9435F0B9CA}"/>
          </ac:spMkLst>
        </pc:spChg>
        <pc:picChg chg="add mod">
          <ac:chgData name="andreeacraciunandreea97@gmail.com" userId="55a405f9aa5567c1" providerId="LiveId" clId="{1F2337FE-D63B-41FB-BB1F-6CDCB2281F5B}" dt="2020-05-10T20:04:13.854" v="4466" actId="26606"/>
          <ac:picMkLst>
            <pc:docMk/>
            <pc:sldMk cId="1241506142" sldId="264"/>
            <ac:picMk id="5" creationId="{8092FDB9-9590-4CE0-B10E-BC6224710C0C}"/>
          </ac:picMkLst>
        </pc:picChg>
      </pc:sldChg>
      <pc:sldChg chg="addSp delSp modSp add mod ord setBg">
        <pc:chgData name="andreeacraciunandreea97@gmail.com" userId="55a405f9aa5567c1" providerId="LiveId" clId="{1F2337FE-D63B-41FB-BB1F-6CDCB2281F5B}" dt="2020-05-10T20:07:30.733" v="4494" actId="26606"/>
        <pc:sldMkLst>
          <pc:docMk/>
          <pc:sldMk cId="3041401450" sldId="265"/>
        </pc:sldMkLst>
        <pc:spChg chg="mod">
          <ac:chgData name="andreeacraciunandreea97@gmail.com" userId="55a405f9aa5567c1" providerId="LiveId" clId="{1F2337FE-D63B-41FB-BB1F-6CDCB2281F5B}" dt="2020-05-10T20:07:30.733" v="4494" actId="26606"/>
          <ac:spMkLst>
            <pc:docMk/>
            <pc:sldMk cId="3041401450" sldId="265"/>
            <ac:spMk id="2" creationId="{AEC76398-222C-4192-9835-88186D06C3C9}"/>
          </ac:spMkLst>
        </pc:spChg>
        <pc:spChg chg="del">
          <ac:chgData name="andreeacraciunandreea97@gmail.com" userId="55a405f9aa5567c1" providerId="LiveId" clId="{1F2337FE-D63B-41FB-BB1F-6CDCB2281F5B}" dt="2020-05-10T20:05:39.612" v="4481" actId="478"/>
          <ac:spMkLst>
            <pc:docMk/>
            <pc:sldMk cId="3041401450" sldId="265"/>
            <ac:spMk id="3" creationId="{4D4E3C8B-C2D7-4C04-BC19-51F36DF5FB43}"/>
          </ac:spMkLst>
        </pc:spChg>
        <pc:spChg chg="add">
          <ac:chgData name="andreeacraciunandreea97@gmail.com" userId="55a405f9aa5567c1" providerId="LiveId" clId="{1F2337FE-D63B-41FB-BB1F-6CDCB2281F5B}" dt="2020-05-10T20:07:30.733" v="4494" actId="26606"/>
          <ac:spMkLst>
            <pc:docMk/>
            <pc:sldMk cId="3041401450" sldId="265"/>
            <ac:spMk id="10" creationId="{6F66A575-7835-4400-BEDE-89F2EF034034}"/>
          </ac:spMkLst>
        </pc:spChg>
        <pc:picChg chg="add mod">
          <ac:chgData name="andreeacraciunandreea97@gmail.com" userId="55a405f9aa5567c1" providerId="LiveId" clId="{1F2337FE-D63B-41FB-BB1F-6CDCB2281F5B}" dt="2020-05-10T20:07:30.733" v="4494" actId="26606"/>
          <ac:picMkLst>
            <pc:docMk/>
            <pc:sldMk cId="3041401450" sldId="265"/>
            <ac:picMk id="5" creationId="{1B2D5A9D-3B09-428B-AC77-8EA60726775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="" xmlns:a16="http://schemas.microsoft.com/office/drawing/2014/main" id="{24E47568-DA0D-43D8-BBD1-F05DBCEDF3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titlu 2">
            <a:extLst>
              <a:ext uri="{FF2B5EF4-FFF2-40B4-BE49-F238E27FC236}">
                <a16:creationId xmlns="" xmlns:a16="http://schemas.microsoft.com/office/drawing/2014/main" id="{B13B60A9-2A36-4794-A154-E8BCD40AC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="" xmlns:a16="http://schemas.microsoft.com/office/drawing/2014/main" id="{E48F07AF-BE7D-4CE5-BB86-164C42EE0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2E81-4603-48B7-A7FF-71A896D0A22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="" xmlns:a16="http://schemas.microsoft.com/office/drawing/2014/main" id="{E7A3E27B-F970-4698-8462-C72FE59ED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="" xmlns:a16="http://schemas.microsoft.com/office/drawing/2014/main" id="{4DB2E033-662D-4B66-8402-3453B530A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772D-2D5B-4A0F-BC4C-1546C0CF5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938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="" xmlns:a16="http://schemas.microsoft.com/office/drawing/2014/main" id="{33C39E31-655F-4076-AB02-526E62B0F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>
            <a:extLst>
              <a:ext uri="{FF2B5EF4-FFF2-40B4-BE49-F238E27FC236}">
                <a16:creationId xmlns="" xmlns:a16="http://schemas.microsoft.com/office/drawing/2014/main" id="{46F5057D-7443-4E50-8753-FBD259D08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="" xmlns:a16="http://schemas.microsoft.com/office/drawing/2014/main" id="{042DFC32-3945-4D90-8076-7AFAB1E6C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2E81-4603-48B7-A7FF-71A896D0A22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="" xmlns:a16="http://schemas.microsoft.com/office/drawing/2014/main" id="{20BABABA-0AD1-4DE5-8871-44422F256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="" xmlns:a16="http://schemas.microsoft.com/office/drawing/2014/main" id="{88B0DC14-7376-4E1A-BD8C-1E22BA9DC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772D-2D5B-4A0F-BC4C-1546C0CF5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46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="" xmlns:a16="http://schemas.microsoft.com/office/drawing/2014/main" id="{7AE1DB43-DA3C-45EE-884D-11EE06B9A3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>
            <a:extLst>
              <a:ext uri="{FF2B5EF4-FFF2-40B4-BE49-F238E27FC236}">
                <a16:creationId xmlns="" xmlns:a16="http://schemas.microsoft.com/office/drawing/2014/main" id="{62782CC2-58C1-47C3-AA37-E6A3C4EA77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="" xmlns:a16="http://schemas.microsoft.com/office/drawing/2014/main" id="{04C7D9DA-82E4-49D5-9ECE-68582521C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2E81-4603-48B7-A7FF-71A896D0A22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="" xmlns:a16="http://schemas.microsoft.com/office/drawing/2014/main" id="{BD703836-4946-4CE1-9FFC-04A82A60B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="" xmlns:a16="http://schemas.microsoft.com/office/drawing/2014/main" id="{F3B15D6F-F25F-4CC0-871B-F302CBC44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772D-2D5B-4A0F-BC4C-1546C0CF5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21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="" xmlns:a16="http://schemas.microsoft.com/office/drawing/2014/main" id="{F4E597B0-33D8-4EC9-844D-8CF3C4542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="" xmlns:a16="http://schemas.microsoft.com/office/drawing/2014/main" id="{5BC27D1B-3BB0-45CA-918A-3FE798407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="" xmlns:a16="http://schemas.microsoft.com/office/drawing/2014/main" id="{D090FFE6-7DF8-4ABA-9BD9-615C8C8D6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2E81-4603-48B7-A7FF-71A896D0A22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="" xmlns:a16="http://schemas.microsoft.com/office/drawing/2014/main" id="{140FC708-8E8E-4C65-8E8F-BB7DD9698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="" xmlns:a16="http://schemas.microsoft.com/office/drawing/2014/main" id="{16D20076-A3E9-4EBA-ACBA-3E2B2EC2A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772D-2D5B-4A0F-BC4C-1546C0CF5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10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="" xmlns:a16="http://schemas.microsoft.com/office/drawing/2014/main" id="{C3AEB744-F192-41B1-8219-6F690EAD7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="" xmlns:a16="http://schemas.microsoft.com/office/drawing/2014/main" id="{6F691060-7B87-42CA-BBC5-F3ADF7273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="" xmlns:a16="http://schemas.microsoft.com/office/drawing/2014/main" id="{D6D04945-B4DC-4134-8106-4868E0B70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2E81-4603-48B7-A7FF-71A896D0A22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="" xmlns:a16="http://schemas.microsoft.com/office/drawing/2014/main" id="{32BF0ABC-A56B-4FC6-A3AB-E174626DA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="" xmlns:a16="http://schemas.microsoft.com/office/drawing/2014/main" id="{F95E23B1-9E26-4FCF-98A3-390E5A380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772D-2D5B-4A0F-BC4C-1546C0CF5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94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="" xmlns:a16="http://schemas.microsoft.com/office/drawing/2014/main" id="{00717419-6FA0-49CA-A82B-63A5E2B8E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="" xmlns:a16="http://schemas.microsoft.com/office/drawing/2014/main" id="{A89FBAFE-65E6-4190-97EC-857D00D6D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conținut 3">
            <a:extLst>
              <a:ext uri="{FF2B5EF4-FFF2-40B4-BE49-F238E27FC236}">
                <a16:creationId xmlns="" xmlns:a16="http://schemas.microsoft.com/office/drawing/2014/main" id="{245F0181-6EFA-4168-BD16-C5A535BCDF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dată 4">
            <a:extLst>
              <a:ext uri="{FF2B5EF4-FFF2-40B4-BE49-F238E27FC236}">
                <a16:creationId xmlns="" xmlns:a16="http://schemas.microsoft.com/office/drawing/2014/main" id="{AE1B5A9C-EC43-4C5D-9655-AE05A56D7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2E81-4603-48B7-A7FF-71A896D0A22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="" xmlns:a16="http://schemas.microsoft.com/office/drawing/2014/main" id="{5DC41BCA-C8E4-4FD4-9F4C-FE7C6C21A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="" xmlns:a16="http://schemas.microsoft.com/office/drawing/2014/main" id="{CCCFCF0B-C5CB-488C-A4C2-28C5400D6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772D-2D5B-4A0F-BC4C-1546C0CF5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38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="" xmlns:a16="http://schemas.microsoft.com/office/drawing/2014/main" id="{254A78CE-EC75-4721-BA64-9E6F36FEB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="" xmlns:a16="http://schemas.microsoft.com/office/drawing/2014/main" id="{D9F6B56F-6850-4E9F-9E25-28B028678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="" xmlns:a16="http://schemas.microsoft.com/office/drawing/2014/main" id="{E16E0DFB-CF3F-425A-95E0-B50039408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text 4">
            <a:extLst>
              <a:ext uri="{FF2B5EF4-FFF2-40B4-BE49-F238E27FC236}">
                <a16:creationId xmlns="" xmlns:a16="http://schemas.microsoft.com/office/drawing/2014/main" id="{3132C440-3970-435F-AFA4-78741332F3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="" xmlns:a16="http://schemas.microsoft.com/office/drawing/2014/main" id="{BF2C94E5-E5BD-423E-B858-E22BAE3A8E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7" name="Substituent dată 6">
            <a:extLst>
              <a:ext uri="{FF2B5EF4-FFF2-40B4-BE49-F238E27FC236}">
                <a16:creationId xmlns="" xmlns:a16="http://schemas.microsoft.com/office/drawing/2014/main" id="{6622E711-4ED2-488E-B1E2-DAAE7D5E1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2E81-4603-48B7-A7FF-71A896D0A22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Substituent subsol 7">
            <a:extLst>
              <a:ext uri="{FF2B5EF4-FFF2-40B4-BE49-F238E27FC236}">
                <a16:creationId xmlns="" xmlns:a16="http://schemas.microsoft.com/office/drawing/2014/main" id="{54690A61-E2F5-4181-AFCB-E6ED75001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="" xmlns:a16="http://schemas.microsoft.com/office/drawing/2014/main" id="{F4706506-3F94-4D4E-AAB5-671F94E83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772D-2D5B-4A0F-BC4C-1546C0CF5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61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="" xmlns:a16="http://schemas.microsoft.com/office/drawing/2014/main" id="{E4137487-40BB-40F3-859B-E802D04CE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dată 2">
            <a:extLst>
              <a:ext uri="{FF2B5EF4-FFF2-40B4-BE49-F238E27FC236}">
                <a16:creationId xmlns="" xmlns:a16="http://schemas.microsoft.com/office/drawing/2014/main" id="{2CA2A092-648A-441D-9AF0-CFA6E0EC3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2E81-4603-48B7-A7FF-71A896D0A22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Substituent subsol 3">
            <a:extLst>
              <a:ext uri="{FF2B5EF4-FFF2-40B4-BE49-F238E27FC236}">
                <a16:creationId xmlns="" xmlns:a16="http://schemas.microsoft.com/office/drawing/2014/main" id="{7F13237B-58E2-47AC-876C-C63D28D0B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="" xmlns:a16="http://schemas.microsoft.com/office/drawing/2014/main" id="{AD753907-A9EC-4340-9A7F-69D3D48D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772D-2D5B-4A0F-BC4C-1546C0CF5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79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="" xmlns:a16="http://schemas.microsoft.com/office/drawing/2014/main" id="{4A201EA3-8F6A-43EE-9F73-544E7C7C1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2E81-4603-48B7-A7FF-71A896D0A22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3" name="Substituent subsol 2">
            <a:extLst>
              <a:ext uri="{FF2B5EF4-FFF2-40B4-BE49-F238E27FC236}">
                <a16:creationId xmlns="" xmlns:a16="http://schemas.microsoft.com/office/drawing/2014/main" id="{1B2B5FFB-BFB9-43ED-8DCF-82B5BDCF9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="" xmlns:a16="http://schemas.microsoft.com/office/drawing/2014/main" id="{2B350EBE-A1B9-4919-A07F-C8A3ACD1B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772D-2D5B-4A0F-BC4C-1546C0CF5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52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="" xmlns:a16="http://schemas.microsoft.com/office/drawing/2014/main" id="{054DE348-15F7-4ACB-BDC2-3CAAE8D20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="" xmlns:a16="http://schemas.microsoft.com/office/drawing/2014/main" id="{EF111DDB-7D66-43E7-978C-5BA202A65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text 3">
            <a:extLst>
              <a:ext uri="{FF2B5EF4-FFF2-40B4-BE49-F238E27FC236}">
                <a16:creationId xmlns="" xmlns:a16="http://schemas.microsoft.com/office/drawing/2014/main" id="{DA107867-8847-455B-A194-23F893AC43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="" xmlns:a16="http://schemas.microsoft.com/office/drawing/2014/main" id="{95B86D84-6FD8-4CA9-B732-BE517F3CA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2E81-4603-48B7-A7FF-71A896D0A22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="" xmlns:a16="http://schemas.microsoft.com/office/drawing/2014/main" id="{DAD78E15-76B1-4311-870A-D1384591F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="" xmlns:a16="http://schemas.microsoft.com/office/drawing/2014/main" id="{144311C5-358D-459F-A684-968DE7D91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772D-2D5B-4A0F-BC4C-1546C0CF5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36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="" xmlns:a16="http://schemas.microsoft.com/office/drawing/2014/main" id="{1AB40834-2E43-4829-87AE-2C25534B1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imagine 2">
            <a:extLst>
              <a:ext uri="{FF2B5EF4-FFF2-40B4-BE49-F238E27FC236}">
                <a16:creationId xmlns="" xmlns:a16="http://schemas.microsoft.com/office/drawing/2014/main" id="{005DDAB5-2CAF-498B-910A-81C3EE7BB6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ubstituent text 3">
            <a:extLst>
              <a:ext uri="{FF2B5EF4-FFF2-40B4-BE49-F238E27FC236}">
                <a16:creationId xmlns="" xmlns:a16="http://schemas.microsoft.com/office/drawing/2014/main" id="{55C071A3-88AB-4D12-A7C5-AF6C2C41B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="" xmlns:a16="http://schemas.microsoft.com/office/drawing/2014/main" id="{9BF5637F-7461-4320-A8F8-638888061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2E81-4603-48B7-A7FF-71A896D0A22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="" xmlns:a16="http://schemas.microsoft.com/office/drawing/2014/main" id="{190D5D1E-40EE-480F-A6D4-DFB7A29DA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="" xmlns:a16="http://schemas.microsoft.com/office/drawing/2014/main" id="{DB63DC25-1421-45D4-BEB5-52C4A189F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772D-2D5B-4A0F-BC4C-1546C0CF5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75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="" xmlns:a16="http://schemas.microsoft.com/office/drawing/2014/main" id="{0B0FE3E3-AEA4-441B-A526-6C2E5F057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="" xmlns:a16="http://schemas.microsoft.com/office/drawing/2014/main" id="{45217FFC-76A5-40E6-98BF-1B09CD8D6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="" xmlns:a16="http://schemas.microsoft.com/office/drawing/2014/main" id="{73661DB4-8CEA-4B0D-8484-C8C16C625D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62E81-4603-48B7-A7FF-71A896D0A22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="" xmlns:a16="http://schemas.microsoft.com/office/drawing/2014/main" id="{5E44A1E6-7B95-45BA-AB7F-F2EEAD0DE8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="" xmlns:a16="http://schemas.microsoft.com/office/drawing/2014/main" id="{6B15D759-5722-4068-9593-A6D8E143BB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0772D-2D5B-4A0F-BC4C-1546C0CF5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4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F66A575-7835-4400-BEDE-89F2EF03403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rgbClr val="3A5B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u 1">
            <a:extLst>
              <a:ext uri="{FF2B5EF4-FFF2-40B4-BE49-F238E27FC236}">
                <a16:creationId xmlns="" xmlns:a16="http://schemas.microsoft.com/office/drawing/2014/main" id="{AEC76398-222C-4192-9835-88186D06C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53" y="415637"/>
            <a:ext cx="5142016" cy="472638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sz="2200" dirty="0" smtClean="0">
                <a:solidFill>
                  <a:srgbClr val="FFFFFF"/>
                </a:solidFill>
              </a:rPr>
              <a:t/>
            </a:r>
            <a:br>
              <a:rPr lang="en-US" sz="2200" dirty="0" smtClean="0">
                <a:solidFill>
                  <a:srgbClr val="FFFFFF"/>
                </a:solidFill>
              </a:rPr>
            </a:br>
            <a:r>
              <a:rPr lang="en-US" sz="2200" dirty="0" smtClean="0">
                <a:solidFill>
                  <a:srgbClr val="FFFFFF"/>
                </a:solidFill>
              </a:rPr>
              <a:t/>
            </a:r>
            <a:br>
              <a:rPr lang="en-US" sz="2200" dirty="0" smtClean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/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 smtClean="0">
                <a:solidFill>
                  <a:srgbClr val="FFFFFF"/>
                </a:solidFill>
              </a:rPr>
              <a:t/>
            </a:r>
            <a:br>
              <a:rPr lang="en-US" sz="2200" dirty="0" smtClean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/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 smtClean="0">
                <a:solidFill>
                  <a:srgbClr val="FFFFFF"/>
                </a:solidFill>
              </a:rPr>
              <a:t/>
            </a:r>
            <a:br>
              <a:rPr lang="en-US" sz="2200" dirty="0" smtClean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/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 smtClean="0">
                <a:solidFill>
                  <a:srgbClr val="FFFFFF"/>
                </a:solidFill>
              </a:rPr>
              <a:t/>
            </a:r>
            <a:br>
              <a:rPr lang="en-US" sz="2200" dirty="0" smtClean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/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 smtClean="0">
                <a:solidFill>
                  <a:srgbClr val="FFFFFF"/>
                </a:solidFill>
              </a:rPr>
              <a:t/>
            </a:r>
            <a:br>
              <a:rPr lang="en-US" sz="2200" dirty="0" smtClean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/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 smtClean="0">
                <a:solidFill>
                  <a:srgbClr val="FFFFFF"/>
                </a:solidFill>
              </a:rPr>
              <a:t/>
            </a:r>
            <a:br>
              <a:rPr lang="en-US" sz="2200" dirty="0" smtClean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/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PROFILUL </a:t>
            </a:r>
            <a:r>
              <a:rPr lang="en-US" sz="3600" dirty="0">
                <a:solidFill>
                  <a:schemeClr val="bg1"/>
                </a:solidFill>
              </a:rPr>
              <a:t>: SERVICII</a:t>
            </a:r>
            <a:r>
              <a:rPr lang="en-US" sz="3600" dirty="0">
                <a:solidFill>
                  <a:schemeClr val="bg1"/>
                </a:solidFill>
              </a:rPr>
              <a:t/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DOMENIUL DE PREGĂTIRE DE BAZĂ : COMERȚ/ECONOMIC</a:t>
            </a:r>
            <a:r>
              <a:rPr lang="en-US" sz="3600" dirty="0">
                <a:solidFill>
                  <a:schemeClr val="bg1"/>
                </a:solidFill>
              </a:rPr>
              <a:t/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MODULUL: ECONOMIA </a:t>
            </a:r>
            <a:r>
              <a:rPr lang="ro-RO" sz="3600" dirty="0">
                <a:solidFill>
                  <a:schemeClr val="bg1"/>
                </a:solidFill>
              </a:rPr>
              <a:t>ÎNTREPRINDERII</a:t>
            </a:r>
            <a:r>
              <a:rPr lang="en-US" sz="3600" dirty="0">
                <a:solidFill>
                  <a:schemeClr val="bg1"/>
                </a:solidFill>
              </a:rPr>
              <a:t/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LECȚIA : </a:t>
            </a:r>
            <a:r>
              <a:rPr lang="en-US" sz="3600" dirty="0" err="1">
                <a:solidFill>
                  <a:schemeClr val="bg1"/>
                </a:solidFill>
              </a:rPr>
              <a:t>Perspectiva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profesională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și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promovarea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resurselor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umane</a:t>
            </a:r>
            <a:r>
              <a:rPr lang="en-US" sz="3600" dirty="0">
                <a:solidFill>
                  <a:schemeClr val="bg1"/>
                </a:solidFill>
              </a:rPr>
              <a:t/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CLASA : a IX a</a:t>
            </a:r>
            <a:r>
              <a:rPr lang="en-US" sz="3600" dirty="0">
                <a:solidFill>
                  <a:schemeClr val="bg1"/>
                </a:solidFill>
              </a:rPr>
              <a:t/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AUTORI : prof. </a:t>
            </a:r>
            <a:r>
              <a:rPr lang="en-US" sz="3600" dirty="0" err="1">
                <a:solidFill>
                  <a:schemeClr val="bg1"/>
                </a:solidFill>
              </a:rPr>
              <a:t>ec.</a:t>
            </a:r>
            <a:r>
              <a:rPr lang="en-US" sz="3600" dirty="0">
                <a:solidFill>
                  <a:schemeClr val="bg1"/>
                </a:solidFill>
              </a:rPr>
              <a:t>  GABRIELA ADRIANA TRICĂ </a:t>
            </a:r>
            <a:r>
              <a:rPr lang="en-US" sz="3600" dirty="0">
                <a:solidFill>
                  <a:schemeClr val="bg1"/>
                </a:solidFill>
              </a:rPr>
              <a:t/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	 </a:t>
            </a:r>
            <a:r>
              <a:rPr lang="en-US" sz="3600" dirty="0" smtClean="0">
                <a:solidFill>
                  <a:schemeClr val="bg1"/>
                </a:solidFill>
              </a:rPr>
              <a:t>prof.ec</a:t>
            </a:r>
            <a:r>
              <a:rPr lang="en-US" sz="3600" dirty="0">
                <a:solidFill>
                  <a:schemeClr val="bg1"/>
                </a:solidFill>
              </a:rPr>
              <a:t>. MONICA AGHICIUC</a:t>
            </a:r>
            <a:r>
              <a:rPr lang="en-US" sz="3600" dirty="0">
                <a:solidFill>
                  <a:schemeClr val="bg1"/>
                </a:solidFill>
              </a:rPr>
              <a:t/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/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/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endParaRPr lang="en-US" sz="2200" dirty="0">
              <a:solidFill>
                <a:srgbClr val="FFFFFF"/>
              </a:solidFill>
            </a:endParaRPr>
          </a:p>
        </p:txBody>
      </p:sp>
      <p:pic>
        <p:nvPicPr>
          <p:cNvPr id="5" name="Imagine 4" descr="O imagine care conține desen&#10;&#10;Descriere generată automat">
            <a:extLst>
              <a:ext uri="{FF2B5EF4-FFF2-40B4-BE49-F238E27FC236}">
                <a16:creationId xmlns="" xmlns:a16="http://schemas.microsoft.com/office/drawing/2014/main" id="{1B2D5A9D-3B09-428B-AC77-8EA6072677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1" r="7342" b="-1"/>
          <a:stretch/>
        </p:blipFill>
        <p:spPr>
          <a:xfrm>
            <a:off x="6096000" y="640080"/>
            <a:ext cx="5459470" cy="557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401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EBF87945-A001-489F-9D9B-7D9435F0B9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1"/>
            <a:ext cx="12192000" cy="19110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="" xmlns:a16="http://schemas.microsoft.com/office/drawing/2014/main" id="{E12FB207-D5F4-4890-AA4B-C9E887212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76857"/>
            <a:ext cx="5015484" cy="390010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o-RO" sz="1500" b="1"/>
              <a:t>Criteriile principale </a:t>
            </a:r>
            <a:r>
              <a:rPr lang="ro-RO" sz="1500"/>
              <a:t>de promovare sunt: performanța și capacitatea de a îndeplinii cu succes sarcinile unui post superior, dar și studiile, vechimea în muncă și în societare, cunoștințele, calitățile personale.</a:t>
            </a:r>
          </a:p>
          <a:p>
            <a:pPr marL="0" indent="0">
              <a:buNone/>
            </a:pPr>
            <a:r>
              <a:rPr lang="ro-RO" sz="1500"/>
              <a:t>În funcție de modul în care sunt utilizate criteriile de promovare, se disting:</a:t>
            </a:r>
          </a:p>
          <a:p>
            <a:pPr marL="514350" indent="-514350">
              <a:buAutoNum type="arabicPeriod"/>
            </a:pPr>
            <a:r>
              <a:rPr lang="ro-RO" sz="1500" b="1"/>
              <a:t>Promovare pe baza rezultatelor în muncă</a:t>
            </a:r>
            <a:r>
              <a:rPr lang="ro-RO" sz="1500"/>
              <a:t> – cea mai răspândită, utilizează criterii verificabile, stimulează angajații și evită apariția conflictelor;</a:t>
            </a:r>
          </a:p>
          <a:p>
            <a:pPr marL="514350" indent="-514350">
              <a:buAutoNum type="arabicPeriod"/>
            </a:pPr>
            <a:r>
              <a:rPr lang="ro-RO" sz="1500" b="1"/>
              <a:t>Promovare pe baza vârstei și a vechimii în muncă </a:t>
            </a:r>
            <a:r>
              <a:rPr lang="ro-RO" sz="1500"/>
              <a:t>– este mai puțin folosită, generează tensiuni, are caracter descurajator;</a:t>
            </a:r>
          </a:p>
          <a:p>
            <a:pPr marL="514350" indent="-514350">
              <a:buAutoNum type="arabicPeriod"/>
            </a:pPr>
            <a:r>
              <a:rPr lang="ro-RO" sz="1500" b="1"/>
              <a:t>Promovare pe baza potențialului angajaților</a:t>
            </a:r>
            <a:r>
              <a:rPr lang="ro-RO" sz="1500"/>
              <a:t> – este stimulativă pentru personalul tânăr, favorizează dezvoltarea personalului, se bazează pe evoluția angajaților.</a:t>
            </a:r>
          </a:p>
          <a:p>
            <a:pPr marL="0" indent="0">
              <a:buNone/>
            </a:pPr>
            <a:endParaRPr lang="en-US" sz="1500"/>
          </a:p>
        </p:txBody>
      </p:sp>
      <p:pic>
        <p:nvPicPr>
          <p:cNvPr id="5" name="Imagine 4" descr="O imagine care conține masă, schi, grup, umplut&#10;&#10;Descriere generată automat">
            <a:extLst>
              <a:ext uri="{FF2B5EF4-FFF2-40B4-BE49-F238E27FC236}">
                <a16:creationId xmlns="" xmlns:a16="http://schemas.microsoft.com/office/drawing/2014/main" id="{8092FDB9-9590-4CE0-B10E-BC6224710C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78" r="2" b="2"/>
          <a:stretch/>
        </p:blipFill>
        <p:spPr>
          <a:xfrm>
            <a:off x="6335270" y="2276857"/>
            <a:ext cx="5015484" cy="390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50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EBF87945-A001-489F-9D9B-7D9435F0B9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1"/>
            <a:ext cx="12192000" cy="19110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u 1">
            <a:extLst>
              <a:ext uri="{FF2B5EF4-FFF2-40B4-BE49-F238E27FC236}">
                <a16:creationId xmlns="" xmlns:a16="http://schemas.microsoft.com/office/drawing/2014/main" id="{C7D07B49-41C6-4C44-B30C-FB2371421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>
            <a:normAutofit/>
          </a:bodyPr>
          <a:lstStyle/>
          <a:p>
            <a:r>
              <a:rPr lang="ro-RO" dirty="0" smtClean="0">
                <a:solidFill>
                  <a:schemeClr val="bg1"/>
                </a:solidFill>
              </a:rPr>
              <a:t> </a:t>
            </a:r>
            <a:r>
              <a:rPr lang="ro-RO" dirty="0">
                <a:solidFill>
                  <a:schemeClr val="bg1"/>
                </a:solidFill>
              </a:rPr>
              <a:t>Perspectiva profesională și promovarea resurselor umane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="" xmlns:a16="http://schemas.microsoft.com/office/drawing/2014/main" id="{0B742374-0FE9-48B1-B481-FE46C744D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76857"/>
            <a:ext cx="5015484" cy="390010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o-RO" sz="2000"/>
              <a:t>Alegerea unei cariere profesionale trebuie să pornească de la următoarele premise: </a:t>
            </a:r>
          </a:p>
          <a:p>
            <a:pPr>
              <a:buFontTx/>
              <a:buChar char="-"/>
            </a:pPr>
            <a:r>
              <a:rPr lang="ro-RO" sz="2000"/>
              <a:t>aspirațiile și caracteristicile personale ale individului;</a:t>
            </a:r>
          </a:p>
          <a:p>
            <a:pPr>
              <a:buFontTx/>
              <a:buChar char="-"/>
            </a:pPr>
            <a:r>
              <a:rPr lang="ro-RO" sz="2000"/>
              <a:t>competențele obținute prin școală;</a:t>
            </a:r>
          </a:p>
          <a:p>
            <a:pPr>
              <a:buFontTx/>
              <a:buChar char="-"/>
            </a:pPr>
            <a:r>
              <a:rPr lang="ro-RO" sz="2000"/>
              <a:t>capacitatea de a transpune în practică cunoștințele obținute în școală;</a:t>
            </a:r>
          </a:p>
          <a:p>
            <a:pPr>
              <a:buFontTx/>
              <a:buChar char="-"/>
            </a:pPr>
            <a:r>
              <a:rPr lang="ro-RO" sz="2000"/>
              <a:t>motivații și interese personale;</a:t>
            </a:r>
          </a:p>
          <a:p>
            <a:pPr>
              <a:buFontTx/>
              <a:buChar char="-"/>
            </a:pPr>
            <a:r>
              <a:rPr lang="ro-RO" sz="2000"/>
              <a:t>modelul oferit de familie;</a:t>
            </a:r>
          </a:p>
          <a:p>
            <a:pPr>
              <a:buFontTx/>
              <a:buChar char="-"/>
            </a:pPr>
            <a:r>
              <a:rPr lang="ro-RO" sz="2000"/>
              <a:t>oferta profesională existentă pe piața muncii.</a:t>
            </a:r>
          </a:p>
        </p:txBody>
      </p:sp>
      <p:pic>
        <p:nvPicPr>
          <p:cNvPr id="5" name="Imagine 4">
            <a:extLst>
              <a:ext uri="{FF2B5EF4-FFF2-40B4-BE49-F238E27FC236}">
                <a16:creationId xmlns="" xmlns:a16="http://schemas.microsoft.com/office/drawing/2014/main" id="{18D4AE3E-5D37-4887-939A-6B3FCE19D3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77" b="2"/>
          <a:stretch/>
        </p:blipFill>
        <p:spPr>
          <a:xfrm>
            <a:off x="6335270" y="2276857"/>
            <a:ext cx="5015484" cy="390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811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EBF87945-A001-489F-9D9B-7D9435F0B9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1"/>
            <a:ext cx="12192000" cy="19110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="" xmlns:a16="http://schemas.microsoft.com/office/drawing/2014/main" id="{BF2EC862-47A2-42F2-A2B4-A68A0FF38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76857"/>
            <a:ext cx="5015484" cy="390010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o-RO" sz="2000"/>
              <a:t>Tinerii trebuie să răspundă la numeroase întrebări, cum ar fi:</a:t>
            </a:r>
          </a:p>
          <a:p>
            <a:pPr>
              <a:buFontTx/>
              <a:buChar char="-"/>
            </a:pPr>
            <a:r>
              <a:rPr lang="ro-RO" sz="2000"/>
              <a:t>Ce vrem să fim?</a:t>
            </a:r>
          </a:p>
          <a:p>
            <a:pPr>
              <a:buFontTx/>
              <a:buChar char="-"/>
            </a:pPr>
            <a:r>
              <a:rPr lang="ro-RO" sz="2000"/>
              <a:t>Ce vrem să facem?</a:t>
            </a:r>
          </a:p>
          <a:p>
            <a:pPr>
              <a:buFontTx/>
              <a:buChar char="-"/>
            </a:pPr>
            <a:r>
              <a:rPr lang="ro-RO" sz="2000"/>
              <a:t>Ce trebuie să facem pentru a deveni ceea ce vrem?</a:t>
            </a:r>
          </a:p>
          <a:p>
            <a:pPr>
              <a:buFontTx/>
              <a:buChar char="-"/>
            </a:pPr>
            <a:r>
              <a:rPr lang="ro-RO" sz="2000"/>
              <a:t>Ce putem să facem?</a:t>
            </a:r>
          </a:p>
          <a:p>
            <a:pPr>
              <a:buFontTx/>
              <a:buChar char="-"/>
            </a:pPr>
            <a:r>
              <a:rPr lang="ro-RO" sz="2000"/>
              <a:t>Cine ia deciziile referitoare la cariera noastră?</a:t>
            </a:r>
          </a:p>
          <a:p>
            <a:pPr>
              <a:buFontTx/>
              <a:buChar char="-"/>
            </a:pPr>
            <a:r>
              <a:rPr lang="ro-RO" sz="2000"/>
              <a:t>Acceptăm sfaturile părinților, profesorilor, prietenilor? </a:t>
            </a:r>
            <a:endParaRPr lang="en-US" sz="2000"/>
          </a:p>
        </p:txBody>
      </p:sp>
      <p:pic>
        <p:nvPicPr>
          <p:cNvPr id="5" name="Imagine 4" descr="O imagine care conține jucărie, desen&#10;&#10;Descriere generată automat">
            <a:extLst>
              <a:ext uri="{FF2B5EF4-FFF2-40B4-BE49-F238E27FC236}">
                <a16:creationId xmlns="" xmlns:a16="http://schemas.microsoft.com/office/drawing/2014/main" id="{813BC074-D4A6-45B5-9600-0366BE8CA2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2" b="16336"/>
          <a:stretch/>
        </p:blipFill>
        <p:spPr>
          <a:xfrm>
            <a:off x="6335270" y="2276857"/>
            <a:ext cx="5015484" cy="390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64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EBF87945-A001-489F-9D9B-7D9435F0B9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1"/>
            <a:ext cx="12192000" cy="19110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="" xmlns:a16="http://schemas.microsoft.com/office/drawing/2014/main" id="{B3A08051-4F93-4B0B-A331-DBFED0D34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76857"/>
            <a:ext cx="5015484" cy="390010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o-RO" sz="2000"/>
              <a:t>Alegerea carierei depinde de o serie de factori precum:</a:t>
            </a:r>
          </a:p>
          <a:p>
            <a:pPr marL="514350" indent="-514350">
              <a:buAutoNum type="arabicPeriod"/>
            </a:pPr>
            <a:r>
              <a:rPr lang="ro-RO" sz="2000" b="1"/>
              <a:t>Autoidentitatea – </a:t>
            </a:r>
            <a:r>
              <a:rPr lang="ro-RO" sz="2000"/>
              <a:t>constituie imaginea noastră proprie și modul în care ne înțelegem pe noi înșine.</a:t>
            </a:r>
          </a:p>
          <a:p>
            <a:pPr marL="514350" indent="-514350">
              <a:buAutoNum type="arabicPeriod"/>
            </a:pPr>
            <a:r>
              <a:rPr lang="ro-RO" sz="2000" b="1"/>
              <a:t>Sistemul de interese – </a:t>
            </a:r>
            <a:r>
              <a:rPr lang="ro-RO" sz="2000"/>
              <a:t>se referă la sistemul propriu de valori și la valorile familiale.</a:t>
            </a:r>
          </a:p>
          <a:p>
            <a:pPr marL="514350" indent="-514350">
              <a:buAutoNum type="arabicPeriod"/>
            </a:pPr>
            <a:r>
              <a:rPr lang="ro-RO" sz="2000" b="1"/>
              <a:t>Mediul social – </a:t>
            </a:r>
            <a:r>
              <a:rPr lang="ro-RO" sz="2000"/>
              <a:t>are în vedere: educația, situația socială și economică a părinților, schimbările tehnice și tehnologice etc.</a:t>
            </a:r>
          </a:p>
          <a:p>
            <a:pPr marL="0" indent="0">
              <a:buNone/>
            </a:pPr>
            <a:endParaRPr lang="en-US" sz="2000" b="1"/>
          </a:p>
        </p:txBody>
      </p:sp>
      <p:pic>
        <p:nvPicPr>
          <p:cNvPr id="5" name="Imagine 4" descr="O imagine care conține captură de ecran, carte&#10;&#10;Descriere generată automat">
            <a:extLst>
              <a:ext uri="{FF2B5EF4-FFF2-40B4-BE49-F238E27FC236}">
                <a16:creationId xmlns="" xmlns:a16="http://schemas.microsoft.com/office/drawing/2014/main" id="{6D2201A4-F538-432E-AF22-93637F6AF8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99" r="12789"/>
          <a:stretch/>
        </p:blipFill>
        <p:spPr>
          <a:xfrm>
            <a:off x="6335270" y="2276857"/>
            <a:ext cx="5015484" cy="390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272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EBF87945-A001-489F-9D9B-7D9435F0B9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1"/>
            <a:ext cx="12192000" cy="19110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="" xmlns:a16="http://schemas.microsoft.com/office/drawing/2014/main" id="{A3AA8FC2-E8E0-4E8D-BCEF-B7B04B3B6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76857"/>
            <a:ext cx="5015484" cy="390010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o-RO" sz="1700"/>
              <a:t>Procesul de planificare a carierei presupune următoarele etape:</a:t>
            </a:r>
          </a:p>
          <a:p>
            <a:pPr marL="514350" indent="-514350">
              <a:buAutoNum type="arabicPeriod"/>
            </a:pPr>
            <a:r>
              <a:rPr lang="ro-RO" sz="1700"/>
              <a:t>definirea profilului personal (autoevaluare) – se referă la abilități, cunoștințe, interese, motivații;</a:t>
            </a:r>
          </a:p>
          <a:p>
            <a:pPr marL="514350" indent="-514350">
              <a:buAutoNum type="arabicPeriod"/>
            </a:pPr>
            <a:r>
              <a:rPr lang="ro-RO" sz="1700"/>
              <a:t>culegerea de informații cu privire la specificul posturilor disponibile;</a:t>
            </a:r>
          </a:p>
          <a:p>
            <a:pPr marL="514350" indent="-514350">
              <a:buAutoNum type="arabicPeriod"/>
            </a:pPr>
            <a:r>
              <a:rPr lang="ro-RO" sz="1700"/>
              <a:t>identificarea domeniilor de activitate preferate;</a:t>
            </a:r>
          </a:p>
          <a:p>
            <a:pPr marL="514350" indent="-514350">
              <a:buAutoNum type="arabicPeriod"/>
            </a:pPr>
            <a:r>
              <a:rPr lang="ro-RO" sz="1700"/>
              <a:t>analiza acestor domenii și restrângerea lor;</a:t>
            </a:r>
          </a:p>
          <a:p>
            <a:pPr marL="514350" indent="-514350">
              <a:buAutoNum type="arabicPeriod"/>
            </a:pPr>
            <a:r>
              <a:rPr lang="ro-RO" sz="1700"/>
              <a:t>opțiunea pentru un post;</a:t>
            </a:r>
          </a:p>
          <a:p>
            <a:pPr marL="514350" indent="-514350">
              <a:buAutoNum type="arabicPeriod"/>
            </a:pPr>
            <a:r>
              <a:rPr lang="ro-RO" sz="1700"/>
              <a:t>analiza perspectivelor de dezvoltare a carierei oferite de organizație.</a:t>
            </a:r>
            <a:endParaRPr lang="en-US" sz="1700"/>
          </a:p>
        </p:txBody>
      </p:sp>
      <p:pic>
        <p:nvPicPr>
          <p:cNvPr id="5" name="Imagine 4" descr="O imagine care conține bărbat, panou, masă, echitație&#10;&#10;Descriere generată automat">
            <a:extLst>
              <a:ext uri="{FF2B5EF4-FFF2-40B4-BE49-F238E27FC236}">
                <a16:creationId xmlns="" xmlns:a16="http://schemas.microsoft.com/office/drawing/2014/main" id="{8CF8FE50-54B5-4F30-B001-552BF5012C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39"/>
          <a:stretch/>
        </p:blipFill>
        <p:spPr>
          <a:xfrm>
            <a:off x="6335270" y="2276857"/>
            <a:ext cx="5015484" cy="390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355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EBF87945-A001-489F-9D9B-7D9435F0B9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1"/>
            <a:ext cx="12192000" cy="19110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="" xmlns:a16="http://schemas.microsoft.com/office/drawing/2014/main" id="{96BB884D-04FF-40EA-93D8-2CD34A4C2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76857"/>
            <a:ext cx="5015484" cy="390010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o-RO" sz="1500"/>
              <a:t>Procesul de instruire profesională are două componente de bază:</a:t>
            </a:r>
          </a:p>
          <a:p>
            <a:pPr marL="0" indent="0">
              <a:buNone/>
            </a:pPr>
            <a:r>
              <a:rPr lang="ro-RO" sz="1500" b="1"/>
              <a:t>1. formarea profesională: </a:t>
            </a:r>
            <a:r>
              <a:rPr lang="ro-RO" sz="1500"/>
              <a:t>are scopul de a dezvolta capacități profesionale noi:</a:t>
            </a:r>
          </a:p>
          <a:p>
            <a:pPr marL="0" indent="0">
              <a:buNone/>
            </a:pPr>
            <a:r>
              <a:rPr lang="ro-RO" sz="1500" b="1"/>
              <a:t>- calificare inițială;</a:t>
            </a:r>
          </a:p>
          <a:p>
            <a:pPr marL="0" indent="0">
              <a:buNone/>
            </a:pPr>
            <a:r>
              <a:rPr lang="ro-RO" sz="1500" b="1"/>
              <a:t>- însușirea unei meserii noi;</a:t>
            </a:r>
          </a:p>
          <a:p>
            <a:pPr marL="0" indent="0">
              <a:buNone/>
            </a:pPr>
            <a:r>
              <a:rPr lang="ro-RO" sz="1500" b="1"/>
              <a:t>2. perfecționarea profesională: </a:t>
            </a:r>
            <a:r>
              <a:rPr lang="ro-RO" sz="1500"/>
              <a:t>are scopul îmbunătățirii continue a capacităților profesionale existente prin:</a:t>
            </a:r>
          </a:p>
          <a:p>
            <a:pPr>
              <a:buFontTx/>
              <a:buChar char="-"/>
            </a:pPr>
            <a:r>
              <a:rPr lang="ro-RO" sz="1500" b="1"/>
              <a:t>însușirea de noi cunoștințe din același domeniu;</a:t>
            </a:r>
          </a:p>
          <a:p>
            <a:pPr>
              <a:buFontTx/>
              <a:buChar char="-"/>
            </a:pPr>
            <a:r>
              <a:rPr lang="ro-RO" sz="1500" b="1"/>
              <a:t>policalificarea;</a:t>
            </a:r>
          </a:p>
          <a:p>
            <a:pPr>
              <a:buFontTx/>
              <a:buChar char="-"/>
            </a:pPr>
            <a:r>
              <a:rPr lang="ro-RO" sz="1500" b="1"/>
              <a:t>recalificarea;</a:t>
            </a:r>
          </a:p>
          <a:p>
            <a:pPr>
              <a:buFontTx/>
              <a:buChar char="-"/>
            </a:pPr>
            <a:r>
              <a:rPr lang="ro-RO" sz="1500" b="1"/>
              <a:t>reconversia profesională.</a:t>
            </a:r>
          </a:p>
          <a:p>
            <a:pPr>
              <a:buFontTx/>
              <a:buChar char="-"/>
            </a:pPr>
            <a:endParaRPr lang="en-US" sz="1500" b="1"/>
          </a:p>
        </p:txBody>
      </p:sp>
      <p:pic>
        <p:nvPicPr>
          <p:cNvPr id="5" name="Imagine 4">
            <a:extLst>
              <a:ext uri="{FF2B5EF4-FFF2-40B4-BE49-F238E27FC236}">
                <a16:creationId xmlns="" xmlns:a16="http://schemas.microsoft.com/office/drawing/2014/main" id="{AD0441EF-316B-47A9-A4FE-FE8855D461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40" r="18024" b="1"/>
          <a:stretch/>
        </p:blipFill>
        <p:spPr>
          <a:xfrm>
            <a:off x="6335270" y="2276857"/>
            <a:ext cx="5015484" cy="390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956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="" xmlns:a16="http://schemas.microsoft.com/office/drawing/2014/main" id="{EBF87945-A001-489F-9D9B-7D9435F0B9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1"/>
            <a:ext cx="12192000" cy="19110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="" xmlns:a16="http://schemas.microsoft.com/office/drawing/2014/main" id="{B5E72ACA-5361-4307-B71F-725F58FF2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76857"/>
            <a:ext cx="5015484" cy="390010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o-RO" sz="1500"/>
              <a:t>Perfecționarea profesională a angajaților se realizează prin intermediul unui </a:t>
            </a:r>
            <a:r>
              <a:rPr lang="ro-RO" sz="1500" b="1"/>
              <a:t>plan de perfecționare</a:t>
            </a:r>
            <a:r>
              <a:rPr lang="ro-RO" sz="1500"/>
              <a:t>, bazat pe analiza necesităților reale în acest domeniu.</a:t>
            </a:r>
          </a:p>
          <a:p>
            <a:pPr marL="0" indent="0">
              <a:buNone/>
            </a:pPr>
            <a:r>
              <a:rPr lang="ro-RO" sz="1500"/>
              <a:t>Pentru societăți, pregătirea profesională a angajaților este o investiție profitabilă, cu efecte imediate, dar și de durată.</a:t>
            </a:r>
          </a:p>
          <a:p>
            <a:pPr marL="0" indent="0">
              <a:buNone/>
            </a:pPr>
            <a:r>
              <a:rPr lang="ro-RO" sz="1500"/>
              <a:t>Argumente pentru perfecționarea profesională continuă:</a:t>
            </a:r>
          </a:p>
          <a:p>
            <a:pPr>
              <a:buFontTx/>
              <a:buChar char="-"/>
            </a:pPr>
            <a:r>
              <a:rPr lang="ro-RO" sz="1500"/>
              <a:t>creșterea performanțelor profesionale;</a:t>
            </a:r>
          </a:p>
          <a:p>
            <a:pPr>
              <a:buFontTx/>
              <a:buChar char="-"/>
            </a:pPr>
            <a:r>
              <a:rPr lang="ro-RO" sz="1500"/>
              <a:t>adaptarea angajaților la schimbările tehnologice și sociale;</a:t>
            </a:r>
          </a:p>
          <a:p>
            <a:pPr>
              <a:buFontTx/>
              <a:buChar char="-"/>
            </a:pPr>
            <a:r>
              <a:rPr lang="ro-RO" sz="1500"/>
              <a:t>asumarea de către angajați a unor sarcini mai complexe;</a:t>
            </a:r>
          </a:p>
          <a:p>
            <a:pPr>
              <a:buFontTx/>
              <a:buChar char="-"/>
            </a:pPr>
            <a:r>
              <a:rPr lang="ro-RO" sz="1500"/>
              <a:t>este factor de motivare în muncă;</a:t>
            </a:r>
          </a:p>
          <a:p>
            <a:pPr>
              <a:buFontTx/>
              <a:buChar char="-"/>
            </a:pPr>
            <a:r>
              <a:rPr lang="ro-RO" sz="1500"/>
              <a:t>duce la promovarea personalului.</a:t>
            </a:r>
            <a:endParaRPr lang="en-US" sz="1500"/>
          </a:p>
        </p:txBody>
      </p:sp>
      <p:pic>
        <p:nvPicPr>
          <p:cNvPr id="5" name="Imagine 4">
            <a:extLst>
              <a:ext uri="{FF2B5EF4-FFF2-40B4-BE49-F238E27FC236}">
                <a16:creationId xmlns="" xmlns:a16="http://schemas.microsoft.com/office/drawing/2014/main" id="{6BC7091F-E496-4817-AE53-6C1E0DB4D9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" r="20283" b="-1"/>
          <a:stretch/>
        </p:blipFill>
        <p:spPr>
          <a:xfrm>
            <a:off x="6335270" y="2276857"/>
            <a:ext cx="5015484" cy="390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600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EBF87945-A001-489F-9D9B-7D9435F0B9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1"/>
            <a:ext cx="12192000" cy="19110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="" xmlns:a16="http://schemas.microsoft.com/office/drawing/2014/main" id="{20B3E440-3887-4F3F-A8E4-25E0B933A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76857"/>
            <a:ext cx="5015484" cy="390010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o-RO" sz="2000" b="1"/>
              <a:t>Promovarea personalului </a:t>
            </a:r>
            <a:r>
              <a:rPr lang="ro-RO" sz="2000"/>
              <a:t>reprezintă:</a:t>
            </a:r>
          </a:p>
          <a:p>
            <a:pPr marL="514350" indent="-514350">
              <a:buAutoNum type="arabicPeriod"/>
            </a:pPr>
            <a:r>
              <a:rPr lang="ro-RO" sz="2000" b="1"/>
              <a:t>procesul de ascensiune a personalului </a:t>
            </a:r>
            <a:r>
              <a:rPr lang="ro-RO" sz="2000"/>
              <a:t>pe posturi aflate pe niveluri ierarhice superioare;</a:t>
            </a:r>
          </a:p>
          <a:p>
            <a:pPr marL="514350" indent="-514350">
              <a:buAutoNum type="arabicPeriod"/>
            </a:pPr>
            <a:r>
              <a:rPr lang="ro-RO" sz="2000" b="1"/>
              <a:t>principala modalitate de valorificare a rezultatelor </a:t>
            </a:r>
            <a:r>
              <a:rPr lang="ro-RO" sz="2000"/>
              <a:t>evaluării personalului; poate fi:</a:t>
            </a:r>
          </a:p>
          <a:p>
            <a:pPr marL="0" indent="0">
              <a:buNone/>
            </a:pPr>
            <a:r>
              <a:rPr lang="ro-RO" sz="2000"/>
              <a:t> - organizată – pornește de la planul carierei;</a:t>
            </a:r>
          </a:p>
          <a:p>
            <a:pPr marL="0" indent="0">
              <a:buNone/>
            </a:pPr>
            <a:r>
              <a:rPr lang="ro-RO" sz="2000"/>
              <a:t> - ocazională – determinată de anumite situații cooncrete.</a:t>
            </a:r>
          </a:p>
          <a:p>
            <a:pPr marL="514350" indent="-514350">
              <a:buAutoNum type="arabicPeriod"/>
            </a:pPr>
            <a:endParaRPr lang="en-US" sz="2000"/>
          </a:p>
        </p:txBody>
      </p:sp>
      <p:pic>
        <p:nvPicPr>
          <p:cNvPr id="5" name="Imagine 4" descr="O imagine care conține semn, cameră&#10;&#10;Descriere generată automat">
            <a:extLst>
              <a:ext uri="{FF2B5EF4-FFF2-40B4-BE49-F238E27FC236}">
                <a16:creationId xmlns="" xmlns:a16="http://schemas.microsoft.com/office/drawing/2014/main" id="{A293923C-33F3-4EC1-8F50-5B85B585B7F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3" r="3120"/>
          <a:stretch/>
        </p:blipFill>
        <p:spPr>
          <a:xfrm>
            <a:off x="6335270" y="2276857"/>
            <a:ext cx="5015484" cy="390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386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EBF87945-A001-489F-9D9B-7D9435F0B9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1"/>
            <a:ext cx="12192000" cy="19110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="" xmlns:a16="http://schemas.microsoft.com/office/drawing/2014/main" id="{3F20A35A-C71D-49D0-813D-37DAE35E6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76857"/>
            <a:ext cx="5015484" cy="390010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o-RO" sz="1700" b="1"/>
              <a:t>Promovarea în muncă </a:t>
            </a:r>
            <a:r>
              <a:rPr lang="ro-RO" sz="1700"/>
              <a:t>presupune următoarele aspecte:</a:t>
            </a:r>
          </a:p>
          <a:p>
            <a:pPr marL="514350" indent="-514350">
              <a:buAutoNum type="alphaLcParenR"/>
            </a:pPr>
            <a:r>
              <a:rPr lang="ro-RO" sz="1700" b="1"/>
              <a:t>schimbarea funcției sau a nivelului de încadrare</a:t>
            </a:r>
          </a:p>
          <a:p>
            <a:pPr marL="0" indent="0">
              <a:buNone/>
            </a:pPr>
            <a:r>
              <a:rPr lang="ro-RO" sz="1700" i="1"/>
              <a:t>exemplu: promovarea de la inginer la inginer-șef</a:t>
            </a:r>
          </a:p>
          <a:p>
            <a:pPr marL="0" indent="0">
              <a:buNone/>
            </a:pPr>
            <a:r>
              <a:rPr lang="ro-RO" sz="1700" b="1"/>
              <a:t>b) creșterea nivelului responsabilității – </a:t>
            </a:r>
            <a:r>
              <a:rPr lang="ro-RO" sz="1700"/>
              <a:t>presupune dobândirea de noi responsabilități prin creșterea nivelului de calificare sau prin mărirea zonei de influență;</a:t>
            </a:r>
          </a:p>
          <a:p>
            <a:pPr marL="0" indent="0">
              <a:buNone/>
            </a:pPr>
            <a:r>
              <a:rPr lang="ro-RO" sz="1700" b="1"/>
              <a:t>c) creșterea nivelului salariului și a satisfacțiilor morale.</a:t>
            </a:r>
          </a:p>
          <a:p>
            <a:pPr marL="0" indent="0">
              <a:buNone/>
            </a:pPr>
            <a:r>
              <a:rPr lang="ro-RO" sz="1700" b="1"/>
              <a:t>Atenție! Dacă salariul crește în cadrul aceleiași funcții sau al aceluiași nivel de încadrare, are loc o avansare, nu o promovare.</a:t>
            </a:r>
            <a:endParaRPr lang="en-US" sz="1700" b="1"/>
          </a:p>
        </p:txBody>
      </p:sp>
      <p:pic>
        <p:nvPicPr>
          <p:cNvPr id="5" name="Imagine 4" descr="O imagine care conține semn, stradă, parcat, autobuz&#10;&#10;Descriere generată automat">
            <a:extLst>
              <a:ext uri="{FF2B5EF4-FFF2-40B4-BE49-F238E27FC236}">
                <a16:creationId xmlns="" xmlns:a16="http://schemas.microsoft.com/office/drawing/2014/main" id="{841C18A4-5406-4A56-A0E9-A089AA9FB1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43" b="11995"/>
          <a:stretch/>
        </p:blipFill>
        <p:spPr>
          <a:xfrm>
            <a:off x="6335270" y="2276857"/>
            <a:ext cx="5015484" cy="390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820148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635</Words>
  <Application>Microsoft Office PowerPoint</Application>
  <PresentationFormat>Custom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Temă Office</vt:lpstr>
      <vt:lpstr>              PROFILUL : SERVICII DOMENIUL DE PREGĂTIRE DE BAZĂ : COMERȚ/ECONOMIC MODULUL: ECONOMIA ÎNTREPRINDERII LECȚIA : Perspectiva profesională și promovarea resurselor umane CLASA : a IX a AUTORI : prof. ec.  GABRIELA ADRIANA TRICĂ    prof.ec. MONICA AGHICIUC      </vt:lpstr>
      <vt:lpstr> Perspectiva profesională și promovarea resurselor umane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3.4. Perspectiva profesională și promovarea resurselor umane. umane</dc:title>
  <dc:creator>andreeacraciunandreea97@gmail.com</dc:creator>
  <cp:lastModifiedBy>Paul</cp:lastModifiedBy>
  <cp:revision>5</cp:revision>
  <dcterms:created xsi:type="dcterms:W3CDTF">2020-05-10T20:07:30Z</dcterms:created>
  <dcterms:modified xsi:type="dcterms:W3CDTF">2020-07-29T19:38:42Z</dcterms:modified>
</cp:coreProperties>
</file>